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9" r:id="rId3"/>
    <p:sldId id="267" r:id="rId4"/>
    <p:sldId id="266" r:id="rId5"/>
    <p:sldId id="262" r:id="rId6"/>
    <p:sldId id="261" r:id="rId7"/>
    <p:sldId id="260" r:id="rId8"/>
    <p:sldId id="263" r:id="rId9"/>
    <p:sldId id="264" r:id="rId10"/>
    <p:sldId id="259" r:id="rId11"/>
    <p:sldId id="265" r:id="rId12"/>
    <p:sldId id="268" r:id="rId13"/>
    <p:sldId id="271" r:id="rId14"/>
    <p:sldId id="275" r:id="rId15"/>
    <p:sldId id="272" r:id="rId16"/>
    <p:sldId id="273" r:id="rId17"/>
    <p:sldId id="274" r:id="rId18"/>
    <p:sldId id="27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60" d="100"/>
          <a:sy n="60" d="100"/>
        </p:scale>
        <p:origin x="-1572" y="-19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82490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721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a:solidFill>
                  <a:srgbClr val="FFFF00"/>
                </a:solidFill>
              </a:rPr>
              <a:t>Summary Contd..</a:t>
            </a:r>
            <a:endParaRPr lang="en-US" dirty="0">
              <a:solidFill>
                <a:srgbClr val="FFFF00"/>
              </a:solidFill>
            </a:endParaRPr>
          </a:p>
        </p:txBody>
      </p:sp>
      <p:sp>
        <p:nvSpPr>
          <p:cNvPr id="3" name="Content Placeholder 2"/>
          <p:cNvSpPr>
            <a:spLocks noGrp="1"/>
          </p:cNvSpPr>
          <p:nvPr>
            <p:ph idx="1"/>
          </p:nvPr>
        </p:nvSpPr>
        <p:spPr>
          <a:xfrm>
            <a:off x="457200" y="1143000"/>
            <a:ext cx="8229600" cy="5486400"/>
          </a:xfrm>
        </p:spPr>
        <p:txBody>
          <a:bodyPr>
            <a:normAutofit/>
          </a:bodyPr>
          <a:lstStyle/>
          <a:p>
            <a:pPr>
              <a:lnSpc>
                <a:spcPct val="200000"/>
              </a:lnSpc>
            </a:pPr>
            <a:r>
              <a:rPr lang="en-US" sz="2400" dirty="0" smtClean="0"/>
              <a:t>The </a:t>
            </a:r>
            <a:r>
              <a:rPr lang="en-US" sz="2400" dirty="0"/>
              <a:t>rishi returned soon after. He invited the king to share his food. The king told the rishi about the different </a:t>
            </a:r>
            <a:r>
              <a:rPr lang="en-US" sz="2400" dirty="0" err="1"/>
              <a:t>behaviour</a:t>
            </a:r>
            <a:r>
              <a:rPr lang="en-US" sz="2400" dirty="0"/>
              <a:t> of the two birds. The rishi told him that it was the result of their company.</a:t>
            </a:r>
          </a:p>
        </p:txBody>
      </p:sp>
    </p:spTree>
    <p:extLst>
      <p:ext uri="{BB962C8B-B14F-4D97-AF65-F5344CB8AC3E}">
        <p14:creationId xmlns:p14="http://schemas.microsoft.com/office/powerpoint/2010/main" val="3019828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4800" b="1" dirty="0" smtClean="0">
                <a:solidFill>
                  <a:srgbClr val="FF0000"/>
                </a:solidFill>
              </a:rPr>
              <a:t>Moral</a:t>
            </a:r>
            <a:endParaRPr lang="en-US" sz="4800" b="1" dirty="0">
              <a:solidFill>
                <a:srgbClr val="FF0000"/>
              </a:solidFill>
            </a:endParaRPr>
          </a:p>
        </p:txBody>
      </p:sp>
      <p:sp>
        <p:nvSpPr>
          <p:cNvPr id="3" name="Content Placeholder 2"/>
          <p:cNvSpPr>
            <a:spLocks noGrp="1"/>
          </p:cNvSpPr>
          <p:nvPr>
            <p:ph idx="1"/>
          </p:nvPr>
        </p:nvSpPr>
        <p:spPr>
          <a:xfrm>
            <a:off x="457200" y="1295400"/>
            <a:ext cx="8458200" cy="5181600"/>
          </a:xfrm>
        </p:spPr>
        <p:txBody>
          <a:bodyPr/>
          <a:lstStyle/>
          <a:p>
            <a:r>
              <a:rPr lang="en-US" dirty="0"/>
              <a:t>We should make friends with the people who are of good nature. If we take the company of bad people we will also become bad</a:t>
            </a:r>
            <a:r>
              <a:rPr lang="en-US" dirty="0" smtClean="0"/>
              <a:t>.</a:t>
            </a:r>
          </a:p>
          <a:p>
            <a:endParaRPr lang="en-US" dirty="0"/>
          </a:p>
          <a:p>
            <a:r>
              <a:rPr lang="en-US" dirty="0" smtClean="0"/>
              <a:t>‘A Man is Known by the company he keeps’</a:t>
            </a:r>
            <a:endParaRPr lang="en-US" dirty="0"/>
          </a:p>
        </p:txBody>
      </p:sp>
    </p:spTree>
    <p:extLst>
      <p:ext uri="{BB962C8B-B14F-4D97-AF65-F5344CB8AC3E}">
        <p14:creationId xmlns:p14="http://schemas.microsoft.com/office/powerpoint/2010/main" val="3655595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solidFill>
                  <a:srgbClr val="FFFF00"/>
                </a:solidFill>
              </a:rPr>
              <a:t>Words Meaning</a:t>
            </a:r>
            <a:endParaRPr lang="en-US" dirty="0">
              <a:solidFill>
                <a:srgbClr val="FFFF00"/>
              </a:solidFill>
            </a:endParaRPr>
          </a:p>
        </p:txBody>
      </p:sp>
      <p:sp>
        <p:nvSpPr>
          <p:cNvPr id="3" name="Content Placeholder 2"/>
          <p:cNvSpPr>
            <a:spLocks noGrp="1"/>
          </p:cNvSpPr>
          <p:nvPr>
            <p:ph idx="1"/>
          </p:nvPr>
        </p:nvSpPr>
        <p:spPr>
          <a:xfrm>
            <a:off x="152400" y="1143000"/>
            <a:ext cx="8839200" cy="5562600"/>
          </a:xfrm>
        </p:spPr>
        <p:txBody>
          <a:bodyPr/>
          <a:lstStyle/>
          <a:p>
            <a:r>
              <a:rPr lang="en-US" dirty="0" smtClean="0"/>
              <a:t>Robbers </a:t>
            </a:r>
            <a:r>
              <a:rPr lang="en-US" dirty="0"/>
              <a:t>: Person who commits robbery, a thief, a </a:t>
            </a:r>
            <a:r>
              <a:rPr lang="en-US" dirty="0" smtClean="0"/>
              <a:t>burglar</a:t>
            </a:r>
          </a:p>
          <a:p>
            <a:r>
              <a:rPr lang="en-US" dirty="0" smtClean="0"/>
              <a:t>Fortunately </a:t>
            </a:r>
            <a:r>
              <a:rPr lang="en-US" dirty="0"/>
              <a:t>: luckily, happily, by good </a:t>
            </a:r>
            <a:r>
              <a:rPr lang="en-US" dirty="0" smtClean="0"/>
              <a:t>luck</a:t>
            </a:r>
          </a:p>
          <a:p>
            <a:r>
              <a:rPr lang="en-US" dirty="0" smtClean="0"/>
              <a:t>blew </a:t>
            </a:r>
            <a:r>
              <a:rPr lang="en-US" dirty="0"/>
              <a:t>down : to make </a:t>
            </a:r>
            <a:r>
              <a:rPr lang="en-US" dirty="0" smtClean="0"/>
              <a:t>fall</a:t>
            </a:r>
          </a:p>
          <a:p>
            <a:r>
              <a:rPr lang="en-US" dirty="0"/>
              <a:t>Hunt : to chase and try to catch and kill, to </a:t>
            </a:r>
            <a:r>
              <a:rPr lang="en-US" dirty="0" smtClean="0"/>
              <a:t>pursue</a:t>
            </a:r>
          </a:p>
          <a:p>
            <a:r>
              <a:rPr lang="en-US" dirty="0"/>
              <a:t>Alike : similar, </a:t>
            </a:r>
            <a:r>
              <a:rPr lang="en-US" dirty="0" smtClean="0"/>
              <a:t>identical</a:t>
            </a:r>
          </a:p>
          <a:p>
            <a:r>
              <a:rPr lang="en-US" dirty="0"/>
              <a:t>Welcome : to </a:t>
            </a:r>
            <a:r>
              <a:rPr lang="en-US" dirty="0" smtClean="0"/>
              <a:t>greet</a:t>
            </a:r>
          </a:p>
          <a:p>
            <a:r>
              <a:rPr lang="en-US" dirty="0"/>
              <a:t>Imitates : copies</a:t>
            </a:r>
          </a:p>
          <a:p>
            <a:endParaRPr lang="en-US" dirty="0"/>
          </a:p>
        </p:txBody>
      </p:sp>
    </p:spTree>
    <p:extLst>
      <p:ext uri="{BB962C8B-B14F-4D97-AF65-F5344CB8AC3E}">
        <p14:creationId xmlns:p14="http://schemas.microsoft.com/office/powerpoint/2010/main" val="4074514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Hunt</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707810"/>
            <a:ext cx="9067800" cy="5150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8894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Robbers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0" cy="541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8260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Blew Down</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600200"/>
            <a:ext cx="9144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4542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Imitate</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686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1571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Q&amp;A</a:t>
            </a:r>
            <a:endParaRPr lang="en-US" dirty="0"/>
          </a:p>
        </p:txBody>
      </p:sp>
      <p:sp>
        <p:nvSpPr>
          <p:cNvPr id="3" name="Content Placeholder 2"/>
          <p:cNvSpPr>
            <a:spLocks noGrp="1"/>
          </p:cNvSpPr>
          <p:nvPr>
            <p:ph idx="1"/>
          </p:nvPr>
        </p:nvSpPr>
        <p:spPr>
          <a:xfrm>
            <a:off x="152400" y="914400"/>
            <a:ext cx="8915400" cy="5715000"/>
          </a:xfrm>
        </p:spPr>
        <p:txBody>
          <a:bodyPr/>
          <a:lstStyle/>
          <a:p>
            <a:r>
              <a:rPr lang="en-US" dirty="0"/>
              <a:t>What is the moral of the story a tale of two birds</a:t>
            </a:r>
            <a:r>
              <a:rPr lang="en-US" dirty="0" smtClean="0"/>
              <a:t>?</a:t>
            </a:r>
          </a:p>
          <a:p>
            <a:r>
              <a:rPr lang="en-US" dirty="0"/>
              <a:t>What lesson do we learn from a tale of two birds</a:t>
            </a:r>
            <a:r>
              <a:rPr lang="en-US" dirty="0" smtClean="0"/>
              <a:t>?</a:t>
            </a:r>
          </a:p>
          <a:p>
            <a:r>
              <a:rPr lang="en-US" dirty="0"/>
              <a:t>What is the theme of the story the birds</a:t>
            </a:r>
            <a:r>
              <a:rPr lang="en-US" dirty="0" smtClean="0"/>
              <a:t>?</a:t>
            </a:r>
          </a:p>
          <a:p>
            <a:r>
              <a:rPr lang="en-US" dirty="0"/>
              <a:t>How did the two birds live before being separated</a:t>
            </a:r>
            <a:r>
              <a:rPr lang="en-US" dirty="0" smtClean="0"/>
              <a:t>?</a:t>
            </a:r>
          </a:p>
          <a:p>
            <a:endParaRPr lang="en-US" dirty="0"/>
          </a:p>
        </p:txBody>
      </p:sp>
    </p:spTree>
    <p:extLst>
      <p:ext uri="{BB962C8B-B14F-4D97-AF65-F5344CB8AC3E}">
        <p14:creationId xmlns:p14="http://schemas.microsoft.com/office/powerpoint/2010/main" val="490104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3999"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280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03"/>
            <a:ext cx="8229600" cy="885497"/>
          </a:xfrm>
        </p:spPr>
        <p:txBody>
          <a:bodyPr/>
          <a:lstStyle/>
          <a:p>
            <a:r>
              <a:rPr lang="en-US" b="1" dirty="0" smtClean="0">
                <a:solidFill>
                  <a:srgbClr val="FFFF00"/>
                </a:solidFill>
              </a:rPr>
              <a:t>Introduction</a:t>
            </a:r>
            <a:endParaRPr lang="en-US" b="1" dirty="0">
              <a:solidFill>
                <a:srgbClr val="FFFF00"/>
              </a:solidFill>
            </a:endParaRPr>
          </a:p>
        </p:txBody>
      </p:sp>
      <p:sp>
        <p:nvSpPr>
          <p:cNvPr id="3" name="Content Placeholder 2"/>
          <p:cNvSpPr>
            <a:spLocks noGrp="1"/>
          </p:cNvSpPr>
          <p:nvPr>
            <p:ph idx="1"/>
          </p:nvPr>
        </p:nvSpPr>
        <p:spPr>
          <a:xfrm>
            <a:off x="152400" y="914400"/>
            <a:ext cx="8839200" cy="5791200"/>
          </a:xfrm>
        </p:spPr>
        <p:txBody>
          <a:bodyPr>
            <a:normAutofit/>
          </a:bodyPr>
          <a:lstStyle/>
          <a:p>
            <a:pPr algn="just">
              <a:lnSpc>
                <a:spcPct val="200000"/>
              </a:lnSpc>
            </a:pPr>
            <a:r>
              <a:rPr lang="en-US" sz="2400" dirty="0" smtClean="0">
                <a:latin typeface="Arial" pitchFamily="34" charset="0"/>
                <a:cs typeface="Arial" pitchFamily="34" charset="0"/>
              </a:rPr>
              <a:t>‘A Tale </a:t>
            </a:r>
            <a:r>
              <a:rPr lang="en-US" sz="2400" dirty="0">
                <a:latin typeface="Arial" pitchFamily="34" charset="0"/>
                <a:cs typeface="Arial" pitchFamily="34" charset="0"/>
              </a:rPr>
              <a:t>O</a:t>
            </a:r>
            <a:r>
              <a:rPr lang="en-US" sz="2400" dirty="0" smtClean="0">
                <a:latin typeface="Arial" pitchFamily="34" charset="0"/>
                <a:cs typeface="Arial" pitchFamily="34" charset="0"/>
              </a:rPr>
              <a:t>f </a:t>
            </a:r>
            <a:r>
              <a:rPr lang="en-US" sz="2400" dirty="0">
                <a:latin typeface="Arial" pitchFamily="34" charset="0"/>
                <a:cs typeface="Arial" pitchFamily="34" charset="0"/>
              </a:rPr>
              <a:t>T</a:t>
            </a:r>
            <a:r>
              <a:rPr lang="en-US" sz="2400" dirty="0" smtClean="0">
                <a:latin typeface="Arial" pitchFamily="34" charset="0"/>
                <a:cs typeface="Arial" pitchFamily="34" charset="0"/>
              </a:rPr>
              <a:t>wo </a:t>
            </a:r>
            <a:r>
              <a:rPr lang="en-US" sz="2400" dirty="0">
                <a:latin typeface="Arial" pitchFamily="34" charset="0"/>
                <a:cs typeface="Arial" pitchFamily="34" charset="0"/>
              </a:rPr>
              <a:t>B</a:t>
            </a:r>
            <a:r>
              <a:rPr lang="en-US" sz="2400" dirty="0" smtClean="0">
                <a:latin typeface="Arial" pitchFamily="34" charset="0"/>
                <a:cs typeface="Arial" pitchFamily="34" charset="0"/>
              </a:rPr>
              <a:t>irds’ </a:t>
            </a:r>
            <a:r>
              <a:rPr lang="en-US" sz="2400" dirty="0">
                <a:latin typeface="Arial" pitchFamily="34" charset="0"/>
                <a:cs typeface="Arial" pitchFamily="34" charset="0"/>
              </a:rPr>
              <a:t>is  a  story of  two  birds and how they react to different situations </a:t>
            </a:r>
            <a:r>
              <a:rPr lang="en-US" sz="2400" dirty="0" smtClean="0">
                <a:latin typeface="Arial" pitchFamily="34" charset="0"/>
                <a:cs typeface="Arial" pitchFamily="34" charset="0"/>
              </a:rPr>
              <a:t>in different ways </a:t>
            </a:r>
            <a:r>
              <a:rPr lang="en-US" sz="2400" dirty="0">
                <a:latin typeface="Arial" pitchFamily="34" charset="0"/>
                <a:cs typeface="Arial" pitchFamily="34" charset="0"/>
              </a:rPr>
              <a:t>even though they were born to the same mother</a:t>
            </a:r>
            <a:r>
              <a:rPr lang="en-US" sz="2400" dirty="0" smtClean="0">
                <a:latin typeface="Arial" pitchFamily="34" charset="0"/>
                <a:cs typeface="Arial" pitchFamily="34" charset="0"/>
              </a:rPr>
              <a:t>. </a:t>
            </a:r>
            <a:r>
              <a:rPr lang="en-US" sz="2400" dirty="0">
                <a:latin typeface="Arial" pitchFamily="34" charset="0"/>
                <a:cs typeface="Arial" pitchFamily="34" charset="0"/>
              </a:rPr>
              <a:t>In fact</a:t>
            </a:r>
            <a:r>
              <a:rPr lang="en-US" sz="2400" dirty="0" smtClean="0">
                <a:latin typeface="Arial" pitchFamily="34" charset="0"/>
                <a:cs typeface="Arial" pitchFamily="34" charset="0"/>
              </a:rPr>
              <a:t>, this </a:t>
            </a:r>
            <a:r>
              <a:rPr lang="en-US" sz="2400" dirty="0">
                <a:latin typeface="Arial" pitchFamily="34" charset="0"/>
                <a:cs typeface="Arial" pitchFamily="34" charset="0"/>
              </a:rPr>
              <a:t>story speaks and depicts the importance of the company one keeps. How one’s company can impact one’s </a:t>
            </a:r>
            <a:r>
              <a:rPr lang="en-US" sz="2400" dirty="0" err="1">
                <a:latin typeface="Arial" pitchFamily="34" charset="0"/>
                <a:cs typeface="Arial" pitchFamily="34" charset="0"/>
              </a:rPr>
              <a:t>behaviour</a:t>
            </a:r>
            <a:r>
              <a:rPr lang="en-US" sz="2400" dirty="0">
                <a:latin typeface="Arial" pitchFamily="34" charset="0"/>
                <a:cs typeface="Arial" pitchFamily="34" charset="0"/>
              </a:rPr>
              <a:t> and build a character.</a:t>
            </a:r>
            <a:r>
              <a:rPr lang="en-US" sz="2400" dirty="0" smtClean="0">
                <a:latin typeface="Arial" pitchFamily="34" charset="0"/>
                <a:cs typeface="Arial" pitchFamily="34" charset="0"/>
              </a:rPr>
              <a:t> </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3514332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solidFill>
                  <a:srgbClr val="FFFF00"/>
                </a:solidFill>
              </a:rPr>
              <a:t>Theme</a:t>
            </a:r>
            <a:endParaRPr lang="en-US" dirty="0">
              <a:solidFill>
                <a:srgbClr val="FFFF00"/>
              </a:solidFill>
            </a:endParaRPr>
          </a:p>
        </p:txBody>
      </p:sp>
      <p:sp>
        <p:nvSpPr>
          <p:cNvPr id="3" name="Content Placeholder 2"/>
          <p:cNvSpPr>
            <a:spLocks noGrp="1"/>
          </p:cNvSpPr>
          <p:nvPr>
            <p:ph idx="1"/>
          </p:nvPr>
        </p:nvSpPr>
        <p:spPr>
          <a:xfrm>
            <a:off x="152400" y="1143000"/>
            <a:ext cx="8686800" cy="5410200"/>
          </a:xfrm>
        </p:spPr>
        <p:txBody>
          <a:bodyPr>
            <a:normAutofit/>
          </a:bodyPr>
          <a:lstStyle/>
          <a:p>
            <a:pPr algn="just">
              <a:lnSpc>
                <a:spcPct val="150000"/>
              </a:lnSpc>
            </a:pPr>
            <a:r>
              <a:rPr lang="en-US" sz="2400" dirty="0">
                <a:latin typeface="Arial" pitchFamily="34" charset="0"/>
                <a:cs typeface="Arial" pitchFamily="34" charset="0"/>
              </a:rPr>
              <a:t>W</a:t>
            </a:r>
            <a:r>
              <a:rPr lang="en-US" sz="2400" dirty="0" smtClean="0">
                <a:latin typeface="Arial" pitchFamily="34" charset="0"/>
                <a:cs typeface="Arial" pitchFamily="34" charset="0"/>
              </a:rPr>
              <a:t>e </a:t>
            </a:r>
            <a:r>
              <a:rPr lang="en-US" sz="2400" dirty="0">
                <a:latin typeface="Arial" pitchFamily="34" charset="0"/>
                <a:cs typeface="Arial" pitchFamily="34" charset="0"/>
              </a:rPr>
              <a:t>can see that even though both the birds had same mother still the way they react to similar situations is very different</a:t>
            </a:r>
            <a:r>
              <a:rPr lang="en-US" sz="2400" dirty="0" smtClean="0">
                <a:latin typeface="Arial" pitchFamily="34" charset="0"/>
                <a:cs typeface="Arial" pitchFamily="34" charset="0"/>
              </a:rPr>
              <a:t>. Thus ,we </a:t>
            </a:r>
            <a:r>
              <a:rPr lang="en-US" sz="2400" dirty="0">
                <a:latin typeface="Arial" pitchFamily="34" charset="0"/>
                <a:cs typeface="Arial" pitchFamily="34" charset="0"/>
              </a:rPr>
              <a:t>can say that it doesn't </a:t>
            </a:r>
            <a:r>
              <a:rPr lang="en-US" sz="2400" dirty="0" smtClean="0">
                <a:latin typeface="Arial" pitchFamily="34" charset="0"/>
                <a:cs typeface="Arial" pitchFamily="34" charset="0"/>
              </a:rPr>
              <a:t>affect </a:t>
            </a:r>
            <a:r>
              <a:rPr lang="en-US" sz="2400" dirty="0">
                <a:latin typeface="Arial" pitchFamily="34" charset="0"/>
                <a:cs typeface="Arial" pitchFamily="34" charset="0"/>
              </a:rPr>
              <a:t>where you are born but how you are bought up and the kind of people you are surrounded </a:t>
            </a:r>
            <a:r>
              <a:rPr lang="en-US" sz="2400" dirty="0" smtClean="0">
                <a:latin typeface="Arial" pitchFamily="34" charset="0"/>
                <a:cs typeface="Arial" pitchFamily="34" charset="0"/>
              </a:rPr>
              <a:t>affects </a:t>
            </a:r>
            <a:r>
              <a:rPr lang="en-US" sz="2400" dirty="0">
                <a:latin typeface="Arial" pitchFamily="34" charset="0"/>
                <a:cs typeface="Arial" pitchFamily="34" charset="0"/>
              </a:rPr>
              <a:t>and develops your personality</a:t>
            </a:r>
            <a:r>
              <a:rPr lang="en-US" sz="2400" dirty="0" smtClean="0">
                <a:latin typeface="Arial" pitchFamily="34" charset="0"/>
                <a:cs typeface="Arial" pitchFamily="34" charset="0"/>
              </a:rPr>
              <a:t>. </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15746403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solidFill>
                  <a:srgbClr val="FFFF00"/>
                </a:solidFill>
              </a:rPr>
              <a:t>Summary</a:t>
            </a:r>
            <a:endParaRPr lang="en-US" b="1" dirty="0">
              <a:solidFill>
                <a:srgbClr val="FFFF00"/>
              </a:solidFill>
            </a:endParaRPr>
          </a:p>
        </p:txBody>
      </p:sp>
      <p:sp>
        <p:nvSpPr>
          <p:cNvPr id="3" name="Content Placeholder 2"/>
          <p:cNvSpPr>
            <a:spLocks noGrp="1"/>
          </p:cNvSpPr>
          <p:nvPr>
            <p:ph idx="1"/>
          </p:nvPr>
        </p:nvSpPr>
        <p:spPr>
          <a:xfrm>
            <a:off x="0" y="1143000"/>
            <a:ext cx="8534400" cy="5715000"/>
          </a:xfrm>
        </p:spPr>
        <p:txBody>
          <a:bodyPr>
            <a:normAutofit/>
          </a:bodyPr>
          <a:lstStyle/>
          <a:p>
            <a:pPr algn="just">
              <a:lnSpc>
                <a:spcPct val="200000"/>
              </a:lnSpc>
            </a:pPr>
            <a:r>
              <a:rPr lang="en-US" sz="2000" dirty="0">
                <a:latin typeface="Arial" pitchFamily="34" charset="0"/>
                <a:cs typeface="Arial" pitchFamily="34" charset="0"/>
              </a:rPr>
              <a:t>Once there lived a mother bird in a forest. Her two new-born babies also lived with her. Their nest was </a:t>
            </a:r>
            <a:r>
              <a:rPr lang="en-US" sz="2000" dirty="0" smtClean="0">
                <a:latin typeface="Arial" pitchFamily="34" charset="0"/>
                <a:cs typeface="Arial" pitchFamily="34" charset="0"/>
              </a:rPr>
              <a:t>in a </a:t>
            </a:r>
            <a:r>
              <a:rPr lang="en-US" sz="2000" dirty="0">
                <a:latin typeface="Arial" pitchFamily="34" charset="0"/>
                <a:cs typeface="Arial" pitchFamily="34" charset="0"/>
              </a:rPr>
              <a:t>tall tree.</a:t>
            </a:r>
            <a:br>
              <a:rPr lang="en-US" sz="2000" dirty="0">
                <a:latin typeface="Arial" pitchFamily="34" charset="0"/>
                <a:cs typeface="Arial" pitchFamily="34" charset="0"/>
              </a:rPr>
            </a:br>
            <a:r>
              <a:rPr lang="en-US" sz="2000" dirty="0">
                <a:latin typeface="Arial" pitchFamily="34" charset="0"/>
                <a:cs typeface="Arial" pitchFamily="34" charset="0"/>
              </a:rPr>
              <a:t>One day, there was thunder, lightning and rain. The stormy wind blew down the tall tree. Unluckily, the mother bird was killed. The strong wind blew away the little birds. One of them came down near a cave. A gang of robbers lived there. The other bird came down a little distance away. A rishi’s ashram was near that place. Thus the two birds were separated.</a:t>
            </a:r>
          </a:p>
        </p:txBody>
      </p:sp>
    </p:spTree>
    <p:extLst>
      <p:ext uri="{BB962C8B-B14F-4D97-AF65-F5344CB8AC3E}">
        <p14:creationId xmlns:p14="http://schemas.microsoft.com/office/powerpoint/2010/main" val="2328740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3643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89916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7493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solidFill>
                  <a:srgbClr val="FFFF00"/>
                </a:solidFill>
              </a:rPr>
              <a:t>Summary Contd..</a:t>
            </a:r>
            <a:endParaRPr lang="en-US" b="1" dirty="0">
              <a:solidFill>
                <a:srgbClr val="FFFF00"/>
              </a:solidFill>
            </a:endParaRPr>
          </a:p>
        </p:txBody>
      </p:sp>
      <p:sp>
        <p:nvSpPr>
          <p:cNvPr id="3" name="Content Placeholder 2"/>
          <p:cNvSpPr>
            <a:spLocks noGrp="1"/>
          </p:cNvSpPr>
          <p:nvPr>
            <p:ph idx="1"/>
          </p:nvPr>
        </p:nvSpPr>
        <p:spPr>
          <a:xfrm>
            <a:off x="1" y="1295400"/>
            <a:ext cx="9047746" cy="5257800"/>
          </a:xfrm>
        </p:spPr>
        <p:txBody>
          <a:bodyPr>
            <a:normAutofit/>
          </a:bodyPr>
          <a:lstStyle/>
          <a:p>
            <a:pPr algn="just">
              <a:lnSpc>
                <a:spcPct val="150000"/>
              </a:lnSpc>
            </a:pPr>
            <a:r>
              <a:rPr lang="en-US" sz="2400" dirty="0">
                <a:latin typeface="Arial" pitchFamily="34" charset="0"/>
                <a:cs typeface="Arial" pitchFamily="34" charset="0"/>
              </a:rPr>
              <a:t>The first bird made his home on a tree near the cave of the robber. The second bird made his nest on a tree near the rishi’s ashram. After some time, the baby birds became big. One day, the king came there. He was following a deer. He was very tired. He got off his horse. There was a tree near a cave. The king sat under it to take rest. Just then, the king heard a big brown bird’s voice. It was inviting some robbers to come and snatch the king’s jewels and horse. The king got afraid. He got on his horse and rode away.</a:t>
            </a:r>
          </a:p>
        </p:txBody>
      </p:sp>
    </p:spTree>
    <p:extLst>
      <p:ext uri="{BB962C8B-B14F-4D97-AF65-F5344CB8AC3E}">
        <p14:creationId xmlns:p14="http://schemas.microsoft.com/office/powerpoint/2010/main" val="4191611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a:solidFill>
                  <a:srgbClr val="FFFF00"/>
                </a:solidFill>
              </a:rPr>
              <a:t>Summary Contd..</a:t>
            </a:r>
            <a:endParaRPr lang="en-US" dirty="0">
              <a:solidFill>
                <a:srgbClr val="FFFF00"/>
              </a:solidFill>
            </a:endParaRPr>
          </a:p>
        </p:txBody>
      </p:sp>
      <p:sp>
        <p:nvSpPr>
          <p:cNvPr id="3" name="Content Placeholder 2"/>
          <p:cNvSpPr>
            <a:spLocks noGrp="1"/>
          </p:cNvSpPr>
          <p:nvPr>
            <p:ph idx="1"/>
          </p:nvPr>
        </p:nvSpPr>
        <p:spPr>
          <a:xfrm>
            <a:off x="0" y="1143000"/>
            <a:ext cx="8915400" cy="5715000"/>
          </a:xfrm>
        </p:spPr>
        <p:txBody>
          <a:bodyPr/>
          <a:lstStyle/>
          <a:p>
            <a:pPr algn="just">
              <a:lnSpc>
                <a:spcPct val="150000"/>
              </a:lnSpc>
            </a:pPr>
            <a:r>
              <a:rPr lang="en-US" dirty="0"/>
              <a:t>Soon, the king reached the rishi’s ashram. He sat down in the shade of a tree there. He heard a big brown bird asking the king to take rest inside the ashram. The king was amazed. He said, “This one looks like the other bird outside the cave.” The bird told the king that his brother had made friends with robbers. He talked like robbers.</a:t>
            </a:r>
          </a:p>
        </p:txBody>
      </p:sp>
    </p:spTree>
    <p:extLst>
      <p:ext uri="{BB962C8B-B14F-4D97-AF65-F5344CB8AC3E}">
        <p14:creationId xmlns:p14="http://schemas.microsoft.com/office/powerpoint/2010/main" val="20197984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488</Words>
  <Application>Microsoft Office PowerPoint</Application>
  <PresentationFormat>On-screen Show (4:3)</PresentationFormat>
  <Paragraphs>33</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Introduction</vt:lpstr>
      <vt:lpstr>Theme</vt:lpstr>
      <vt:lpstr>Summary</vt:lpstr>
      <vt:lpstr>PowerPoint Presentation</vt:lpstr>
      <vt:lpstr>PowerPoint Presentation</vt:lpstr>
      <vt:lpstr>Summary Contd..</vt:lpstr>
      <vt:lpstr>Summary Contd..</vt:lpstr>
      <vt:lpstr>PowerPoint Presentation</vt:lpstr>
      <vt:lpstr>Summary Contd..</vt:lpstr>
      <vt:lpstr>Moral</vt:lpstr>
      <vt:lpstr>Words Meaning</vt:lpstr>
      <vt:lpstr>Hunt</vt:lpstr>
      <vt:lpstr>Robbers</vt:lpstr>
      <vt:lpstr>Blew Down</vt:lpstr>
      <vt:lpstr>Imitate</vt:lpstr>
      <vt:lpstr>Q&amp;A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Tale of Two Birds</dc:title>
  <dc:creator>Arun</dc:creator>
  <cp:lastModifiedBy>Arun</cp:lastModifiedBy>
  <cp:revision>12</cp:revision>
  <dcterms:created xsi:type="dcterms:W3CDTF">2006-08-16T00:00:00Z</dcterms:created>
  <dcterms:modified xsi:type="dcterms:W3CDTF">2020-08-08T01:02:12Z</dcterms:modified>
</cp:coreProperties>
</file>